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DFEC-E1D7-4561-B9C2-8BECF1A00AFA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0A68-ED75-42E3-9B25-6550C54E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503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DFEC-E1D7-4561-B9C2-8BECF1A00AFA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0A68-ED75-42E3-9B25-6550C54E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809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DFEC-E1D7-4561-B9C2-8BECF1A00AFA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0A68-ED75-42E3-9B25-6550C54E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895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DFEC-E1D7-4561-B9C2-8BECF1A00AFA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0A68-ED75-42E3-9B25-6550C54E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8841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DFEC-E1D7-4561-B9C2-8BECF1A00AFA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0A68-ED75-42E3-9B25-6550C54E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430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DFEC-E1D7-4561-B9C2-8BECF1A00AFA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0A68-ED75-42E3-9B25-6550C54E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760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DFEC-E1D7-4561-B9C2-8BECF1A00AFA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0A68-ED75-42E3-9B25-6550C54E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300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DFEC-E1D7-4561-B9C2-8BECF1A00AFA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0A68-ED75-42E3-9B25-6550C54E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080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DFEC-E1D7-4561-B9C2-8BECF1A00AFA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0A68-ED75-42E3-9B25-6550C54E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7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DFEC-E1D7-4561-B9C2-8BECF1A00AFA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0A68-ED75-42E3-9B25-6550C54E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924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DFEC-E1D7-4561-B9C2-8BECF1A00AFA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0A68-ED75-42E3-9B25-6550C54E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898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ADFEC-E1D7-4561-B9C2-8BECF1A00AFA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90A68-ED75-42E3-9B25-6550C54E5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309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8" t="13889" r="519" b="6296"/>
          <a:stretch/>
        </p:blipFill>
        <p:spPr>
          <a:xfrm>
            <a:off x="0" y="0"/>
            <a:ext cx="4581525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" t="5968" r="4972" b="9259"/>
          <a:stretch/>
        </p:blipFill>
        <p:spPr>
          <a:xfrm>
            <a:off x="4581525" y="-12700"/>
            <a:ext cx="4562475" cy="68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68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NickyBo</dc:creator>
  <cp:lastModifiedBy>John Wilson</cp:lastModifiedBy>
  <cp:revision>1</cp:revision>
  <dcterms:created xsi:type="dcterms:W3CDTF">2017-09-22T13:25:47Z</dcterms:created>
  <dcterms:modified xsi:type="dcterms:W3CDTF">2019-01-20T09:35:38Z</dcterms:modified>
</cp:coreProperties>
</file>