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36A24-03FB-4A50-A662-F28F54B79BD3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CB177-EFB8-413F-957B-0B8058965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701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36A24-03FB-4A50-A662-F28F54B79BD3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CB177-EFB8-413F-957B-0B8058965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942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36A24-03FB-4A50-A662-F28F54B79BD3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CB177-EFB8-413F-957B-0B8058965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051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36A24-03FB-4A50-A662-F28F54B79BD3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CB177-EFB8-413F-957B-0B8058965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782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36A24-03FB-4A50-A662-F28F54B79BD3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CB177-EFB8-413F-957B-0B8058965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434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36A24-03FB-4A50-A662-F28F54B79BD3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CB177-EFB8-413F-957B-0B8058965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443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36A24-03FB-4A50-A662-F28F54B79BD3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CB177-EFB8-413F-957B-0B8058965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6656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36A24-03FB-4A50-A662-F28F54B79BD3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CB177-EFB8-413F-957B-0B8058965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44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36A24-03FB-4A50-A662-F28F54B79BD3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CB177-EFB8-413F-957B-0B8058965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920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36A24-03FB-4A50-A662-F28F54B79BD3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CB177-EFB8-413F-957B-0B8058965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030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36A24-03FB-4A50-A662-F28F54B79BD3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CB177-EFB8-413F-957B-0B8058965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151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36A24-03FB-4A50-A662-F28F54B79BD3}" type="datetimeFigureOut">
              <a:rPr lang="en-GB" smtClean="0"/>
              <a:t>20/01/2019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CB177-EFB8-413F-957B-0B8058965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253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2" t="13890" r="4709" b="3148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5" t="5185" r="2091" b="19444"/>
          <a:stretch/>
        </p:blipFill>
        <p:spPr>
          <a:xfrm>
            <a:off x="4572001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01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NickyBo</dc:creator>
  <cp:lastModifiedBy>John Wilson</cp:lastModifiedBy>
  <cp:revision>1</cp:revision>
  <dcterms:created xsi:type="dcterms:W3CDTF">2017-09-22T13:07:47Z</dcterms:created>
  <dcterms:modified xsi:type="dcterms:W3CDTF">2019-01-20T09:35:20Z</dcterms:modified>
</cp:coreProperties>
</file>